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98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07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17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4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9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9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37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61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22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9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0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2FBD-F84A-43B0-97E5-0769C5562E2D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6750-D645-4E66-9AB6-F2CA0636A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20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miniPAN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Example File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52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miniPAN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miniPAN</dc:title>
  <dc:creator>LEE</dc:creator>
  <cp:lastModifiedBy>LEE</cp:lastModifiedBy>
  <cp:revision>1</cp:revision>
  <dcterms:created xsi:type="dcterms:W3CDTF">2019-02-16T12:50:25Z</dcterms:created>
  <dcterms:modified xsi:type="dcterms:W3CDTF">2019-02-16T12:50:43Z</dcterms:modified>
</cp:coreProperties>
</file>